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Merriweather" panose="00000500000000000000" pitchFamily="34" charset="0"/>
      <p:regular r:id="rId14"/>
    </p:embeddedFont>
    <p:embeddedFont>
      <p:font typeface="Merriweather" panose="00000500000000000000" pitchFamily="34" charset="-122"/>
      <p:regular r:id="rId15"/>
    </p:embeddedFont>
    <p:embeddedFont>
      <p:font typeface="Merriweather" panose="00000500000000000000" pitchFamily="34" charset="-120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2491621"/>
            <a:ext cx="4869299" cy="32462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795582"/>
            <a:ext cx="7416403" cy="3193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Celestio: Your Window to the Cosmos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198" y="5359003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Explore the universe, from planets to asteroids.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198" y="6031468"/>
            <a:ext cx="7416403" cy="4024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by  CELESTIAL MINDS </a:t>
            </a:r>
            <a:r>
              <a:rPr lang="en-US" sz="19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🧠</a:t>
            </a:r>
            <a:r>
              <a:rPr lang="en-US" sz="1900" dirty="0">
                <a:solidFill>
                  <a:srgbClr val="00000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✨</a:t>
            </a: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980" y="7677150"/>
            <a:ext cx="208597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2491621"/>
            <a:ext cx="4869299" cy="32462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631633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Exploring the Solar System and Beyond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198" y="382202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46413" y="3914537"/>
            <a:ext cx="16287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7152323" y="3822025"/>
            <a:ext cx="2782729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Planets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152323" y="4355544"/>
            <a:ext cx="2782729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Mercury to Neptune, detailed information.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382202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48793" y="3914537"/>
            <a:ext cx="221456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0983992" y="3822025"/>
            <a:ext cx="2782729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Asteroids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0983992" y="4355544"/>
            <a:ext cx="2782729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Near-Earth objects and their orbits.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198" y="566963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4149" y="5762149"/>
            <a:ext cx="207407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7152323" y="5669637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Comets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7152323" y="6203156"/>
            <a:ext cx="6614279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Icy bodies from the outer solar system.</a:t>
            </a:r>
            <a:endParaRPr lang="en-US" sz="19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425" y="7655560"/>
            <a:ext cx="208597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929890"/>
            <a:ext cx="4869180" cy="23697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2288500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Celestio's User-Friendly Orrery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3798" y="4201239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Easy navigation and control for all users.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Zoom, rotate, and explore the celestial bodies.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3798" y="5546169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Comprehensive details on each celestial object.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91" y="2515553"/>
            <a:ext cx="6698099" cy="3198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3343513"/>
            <a:ext cx="55876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Celestial Body Visualization </a:t>
            </a:r>
            <a:endParaRPr lang="en-US" sz="4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950250"/>
            <a:ext cx="4869180" cy="23291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2037397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Engaging Educational Games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3798" y="3950137"/>
            <a:ext cx="741640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5855" y="4212193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Space Battle Game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5855" y="4745712"/>
            <a:ext cx="689229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Players battle against AI opponents, fostering critical thinking and decision-making abilities in a fun and interactive environment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526149"/>
            <a:ext cx="4869180" cy="31771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1450062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Monitoring Near-Earth Objects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3798" y="3362801"/>
            <a:ext cx="7416403" cy="3416618"/>
          </a:xfrm>
          <a:prstGeom prst="roundRect">
            <a:avLst>
              <a:gd name="adj" fmla="val 303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038" y="3378041"/>
            <a:ext cx="7385090" cy="149566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26808" y="3533656"/>
            <a:ext cx="1963936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Near-Earth Asteroids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3591997" y="3533656"/>
            <a:ext cx="1960126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Near-Earth Comets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053376" y="3533656"/>
            <a:ext cx="1963936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Potentially Hazardous Asteroids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879038" y="4873704"/>
            <a:ext cx="7385090" cy="18904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26808" y="5029319"/>
            <a:ext cx="1963936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Tracked and monitored for potential impact.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3591997" y="5029319"/>
            <a:ext cx="1960126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Observed for their orbital paths and effects.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6053376" y="5029319"/>
            <a:ext cx="1963936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High-risk objects requiring close attention.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" y="2731175"/>
            <a:ext cx="4934069" cy="27672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Empowering Users to Discover the Cosmos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92" y="2319695"/>
            <a:ext cx="1104543" cy="17673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486" y="2540556"/>
            <a:ext cx="2761536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486" y="3018115"/>
            <a:ext cx="6161723" cy="3534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Democratizing access to astronomical knowledge.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4087058"/>
            <a:ext cx="1104543" cy="17673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486" y="4307919"/>
            <a:ext cx="2761536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Exploration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486" y="4785479"/>
            <a:ext cx="6161723" cy="3534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Inspiring curiosity and fostering a love for space.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2" y="5854422"/>
            <a:ext cx="1104543" cy="176736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486" y="6075283"/>
            <a:ext cx="2761536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Learning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486" y="6552843"/>
            <a:ext cx="6161723" cy="7069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Providing an engaging and interactive learning experience.</a:t>
            </a:r>
            <a:endParaRPr lang="en-US" sz="17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425" y="7677150"/>
            <a:ext cx="2085975" cy="552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WPS Presentation</Application>
  <PresentationFormat>On-screen Show (16:9)</PresentationFormat>
  <Paragraphs>70</Paragraphs>
  <Slides>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Merriweather</vt:lpstr>
      <vt:lpstr>Merriweather</vt:lpstr>
      <vt:lpstr>Merriweather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nithin</cp:lastModifiedBy>
  <cp:revision>8</cp:revision>
  <dcterms:created xsi:type="dcterms:W3CDTF">2024-10-06T09:49:00Z</dcterms:created>
  <dcterms:modified xsi:type="dcterms:W3CDTF">2024-10-06T10:16:34Z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54D15962A7F64268AD969B6572FCD5D0_13</vt:lpwstr>
  </property>
  <property fmtid="{D5CDD505-2E9C-101B-9397-08002B2CF9AE}" pid="3" name="KSOProductBuildVer">
    <vt:lpwstr>1033-12.2.0.13472</vt:lpwstr>
  </property>
</Properties>
</file>